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4"/>
  </p:notes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8" r:id="rId15"/>
    <p:sldId id="285" r:id="rId16"/>
    <p:sldId id="286" r:id="rId17"/>
    <p:sldId id="277" r:id="rId18"/>
    <p:sldId id="274" r:id="rId19"/>
    <p:sldId id="273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69" r:id="rId29"/>
    <p:sldId id="270" r:id="rId30"/>
    <p:sldId id="262" r:id="rId31"/>
    <p:sldId id="263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6410" autoAdjust="0"/>
  </p:normalViewPr>
  <p:slideViewPr>
    <p:cSldViewPr snapToGrid="0">
      <p:cViewPr varScale="1">
        <p:scale>
          <a:sx n="72" d="100"/>
          <a:sy n="72" d="100"/>
        </p:scale>
        <p:origin x="1109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66776-2DFC-44EF-A3DD-B24D647987C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7CB3D-7997-45C0-9B5F-A8BBCA0D2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8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99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88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DABB-7476-681C-FB1D-62F24DA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848"/>
            <a:ext cx="10515600" cy="4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5A883-4641-CF39-CFF3-C702ACC0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4666"/>
            <a:ext cx="10515600" cy="4495418"/>
          </a:xfrm>
          <a:prstGeom prst="rect">
            <a:avLst/>
          </a:prstGeom>
          <a:noFill/>
        </p:spPr>
      </p:pic>
      <p:pic>
        <p:nvPicPr>
          <p:cNvPr id="3" name="Picture 2" descr="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0DB3930E-2186-2FDB-7F6B-09A38F6E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33" y="1594666"/>
            <a:ext cx="5229367" cy="29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pic>
        <p:nvPicPr>
          <p:cNvPr id="5" name="Picture 4" descr="A picture containing human face, sky, outdoor, goggles&#10;&#10;Description automatically generated">
            <a:extLst>
              <a:ext uri="{FF2B5EF4-FFF2-40B4-BE49-F238E27FC236}">
                <a16:creationId xmlns:a16="http://schemas.microsoft.com/office/drawing/2014/main" id="{FB2859B5-AA8E-FCE4-93A8-D6BDB154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03" y="1507787"/>
            <a:ext cx="4228478" cy="42284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0972"/>
            <a:ext cx="6960781" cy="4817675"/>
          </a:xfrm>
        </p:spPr>
        <p:txBody>
          <a:bodyPr>
            <a:normAutofit/>
          </a:bodyPr>
          <a:lstStyle/>
          <a:p>
            <a:r>
              <a:rPr lang="en-GB" dirty="0"/>
              <a:t>Certificate authentication provides an extra layer of security as it uses a public-private key pair to authenticate the application rather than a secret key, which can be stolen or compromised.</a:t>
            </a:r>
          </a:p>
          <a:p>
            <a:r>
              <a:rPr lang="en-GB" dirty="0"/>
              <a:t>Certificates can be securely stored in Azure Key Vault or a computer certificate store, reducing the risk of exposure compared with storing client secrets in configuration files, scripts or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6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174358"/>
            <a:ext cx="6581554" cy="427428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Certificate authentication is compliant with industry security standards like FIPS 140-2, which is a requirement in many regulatory compliance frameworks</a:t>
            </a:r>
          </a:p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Since certificates are stored securely on the server side and not transmitted over the network, there is a reduced risk of accidental exposure or leaks compared with using client secrets</a:t>
            </a:r>
          </a:p>
        </p:txBody>
      </p:sp>
      <p:pic>
        <p:nvPicPr>
          <p:cNvPr id="3" name="Picture 2" descr="A picture containing mammal, statue, outdoor, ground&#10;&#10;Description automatically generated">
            <a:extLst>
              <a:ext uri="{FF2B5EF4-FFF2-40B4-BE49-F238E27FC236}">
                <a16:creationId xmlns:a16="http://schemas.microsoft.com/office/drawing/2014/main" id="{5FEE358B-779F-834C-2077-AB3F51E61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33" y="2506921"/>
            <a:ext cx="4258339" cy="23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9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562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143E59C-6078-B4CE-6824-13B58547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12"/>
            <a:ext cx="10515600" cy="4116151"/>
          </a:xfrm>
        </p:spPr>
        <p:txBody>
          <a:bodyPr/>
          <a:lstStyle/>
          <a:p>
            <a:r>
              <a:rPr lang="en-US" dirty="0"/>
              <a:t>Upload public portion to the app registration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87E3B-87FC-C545-DABA-EE324062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2" y="2935061"/>
            <a:ext cx="11621235" cy="14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4BB0A-A704-6B0F-34BB-6818F67A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5" y="1679456"/>
            <a:ext cx="10448499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422BA-B1B4-E8C5-E221-732F2E87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" y="1522608"/>
            <a:ext cx="9418880" cy="52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43D6-7F87-0B4B-1F1F-7926CCAF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0" y="1949630"/>
            <a:ext cx="9423504" cy="4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34A8E-28A2-D566-D4C3-7C7A3863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8" y="1600980"/>
            <a:ext cx="11063578" cy="47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A4B8C-D94F-4490-28D5-255EF51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1" y="2043691"/>
            <a:ext cx="11109149" cy="38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1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412972"/>
            <a:ext cx="12192000" cy="792466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you using certs in Azure Automation, Ben(s)?</a:t>
            </a:r>
          </a:p>
        </p:txBody>
      </p:sp>
      <p:pic>
        <p:nvPicPr>
          <p:cNvPr id="5" name="Picture 4" descr="A person in a suit reading a paper&#10;&#10;Description automatically generated with medium confidence">
            <a:extLst>
              <a:ext uri="{FF2B5EF4-FFF2-40B4-BE49-F238E27FC236}">
                <a16:creationId xmlns:a16="http://schemas.microsoft.com/office/drawing/2014/main" id="{521F8D70-0ADB-FEE8-7CF5-12A22F6E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70" y="179158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162</TotalTime>
  <Words>755</Words>
  <Application>Microsoft Office PowerPoint</Application>
  <PresentationFormat>Widescreen</PresentationFormat>
  <Paragraphs>101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CaskaydiaCove Nerd Font</vt:lpstr>
      <vt:lpstr>Söhne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Does this look familiar?</vt:lpstr>
      <vt:lpstr>This is the way</vt:lpstr>
      <vt:lpstr>This is the way – why?</vt:lpstr>
      <vt:lpstr>This is the way – why?</vt:lpstr>
      <vt:lpstr>Create a certificate</vt:lpstr>
      <vt:lpstr>Create a certificate</vt:lpstr>
      <vt:lpstr>Export the public key</vt:lpstr>
      <vt:lpstr>Export the private key (danger)</vt:lpstr>
      <vt:lpstr>Connect with the Certificate</vt:lpstr>
      <vt:lpstr>Connect with the Certificate</vt:lpstr>
      <vt:lpstr>Certificate with Azure Automation</vt:lpstr>
      <vt:lpstr>Certificate with Azure Automation</vt:lpstr>
      <vt:lpstr>Certificate with Azure Automation &amp; Key Vault</vt:lpstr>
      <vt:lpstr>Certificate with Azure Automation &amp; Key Vault</vt:lpstr>
      <vt:lpstr>Why are you using certs in Azure Automation, Ben(s)?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Whitmore</cp:lastModifiedBy>
  <cp:revision>10</cp:revision>
  <dcterms:created xsi:type="dcterms:W3CDTF">2023-04-08T07:31:56Z</dcterms:created>
  <dcterms:modified xsi:type="dcterms:W3CDTF">2023-04-28T13:51:56Z</dcterms:modified>
</cp:coreProperties>
</file>